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7d3c8841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7d3c8841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7d3c8841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7d3c8841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a15d03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a15d03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a15d03d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a15d03d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ecd21d3f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ecd21d3f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ecd21d3f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ecd21d3f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ecd21d3f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ecd21d3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ecd21d3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ecd21d3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7d3c8841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7d3c8841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7d3c884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7d3c884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7d3c884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7d3c884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7d3c8841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7d3c8841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79503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OF MODERN IMAGE UPSCALING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18BCE0034</a:t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R ADITYA SAI</a:t>
            </a:r>
            <a:endParaRPr b="0"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-100100" y="232075"/>
            <a:ext cx="91440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Techniques - Expected High Res Output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525" y="1028575"/>
            <a:ext cx="3461275" cy="34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407"/>
            <a:ext cx="9143999" cy="410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 image dataset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16800"/>
            <a:ext cx="8839199" cy="1717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LR and HR patches from the images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25" y="0"/>
            <a:ext cx="4164300" cy="48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kmeans to cluster the patches into 64 groups</a:t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425" y="152400"/>
            <a:ext cx="4046454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LR patch multiplied with C to get High Res Patch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00" y="298650"/>
            <a:ext cx="12082925" cy="37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Demo  after full process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5875"/>
            <a:ext cx="8839200" cy="323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000" y="128025"/>
            <a:ext cx="6112425" cy="40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ctrTitle"/>
          </p:nvPr>
        </p:nvSpPr>
        <p:spPr>
          <a:xfrm>
            <a:off x="729450" y="1322450"/>
            <a:ext cx="79503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204375" y="364350"/>
            <a:ext cx="3342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8"/>
          <p:cNvSpPr txBox="1"/>
          <p:nvPr>
            <p:ph idx="4294967295" type="subTitle"/>
          </p:nvPr>
        </p:nvSpPr>
        <p:spPr>
          <a:xfrm>
            <a:off x="767025" y="1425200"/>
            <a:ext cx="8030400" cy="3450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Today’s entertainment industry is majorly involved in use of communication and visualization technologies for function. 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with the rise in imaging technologies, old records are being rendered out of date because they are visually unpleasant or inferior than latest content when viewed through modern displays.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past 10 years, with the increase in data storage and processing technologies, the most common display resolutions have risen exponentially.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558000" y="325900"/>
            <a:ext cx="35997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resolutions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225825" y="2078850"/>
            <a:ext cx="6172200" cy="1908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240p (480 × 240 Standard-definition television SDTV)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480p (720 × 480 Enhanced-definition television EDTV)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720p (1280 × 720 High-definition television HDTV)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1080p (1920 × 1080 Full High-definition television FHDTV)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Ultra-high-definition television (UHDTV)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4K UHD (3840 × 2160 progressive scan)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8K UHD (7680 × 4320 progressive scan)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300" y="1998050"/>
            <a:ext cx="2441175" cy="207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4" name="Google Shape;154;p20"/>
          <p:cNvSpPr txBox="1"/>
          <p:nvPr>
            <p:ph idx="2" type="body"/>
          </p:nvPr>
        </p:nvSpPr>
        <p:spPr>
          <a:xfrm>
            <a:off x="4511275" y="117875"/>
            <a:ext cx="4632600" cy="4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to obtain a digital image with 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 much larger than the original image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like it had been acquired with a sensor having the resolution of the upscaled image or, at least, appear native to its size.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10700" y="654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 VS UPSCALING</a:t>
            </a:r>
            <a:endParaRPr sz="3000"/>
          </a:p>
        </p:txBody>
      </p:sp>
      <p:sp>
        <p:nvSpPr>
          <p:cNvPr id="160" name="Google Shape;160;p21"/>
          <p:cNvSpPr txBox="1"/>
          <p:nvPr/>
        </p:nvSpPr>
        <p:spPr>
          <a:xfrm>
            <a:off x="110700" y="1402050"/>
            <a:ext cx="8815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Image enhancement is the process of adjusting digital images so that the results are more suitable for display or analysis depending on the domain.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age upscaling also known as super-resolution is a form of image enhancement specific to the domain of infotainment.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The aim of single image super-resolution is to reconstruct a high-resolution image from a single low-resolution input.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In a way, it is the inverse of the downsampling operation or pooling.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75" y="467463"/>
            <a:ext cx="8002199" cy="42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686575" y="232075"/>
            <a:ext cx="7467900" cy="13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Techniques - original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  128x128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925" y="20061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285763" y="0"/>
            <a:ext cx="85725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Techniques - enlarged original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(4x enlargement) 512x512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512" y="1028575"/>
            <a:ext cx="3464975" cy="34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32175" y="232075"/>
            <a:ext cx="85725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Techniques - bicubic interpolation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513" y="1028575"/>
            <a:ext cx="3464975" cy="34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